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ill" userId="2ad210ab-9204-46ef-a0f7-578be75d4cbd" providerId="ADAL" clId="{54F9D70D-D7F2-4873-A6CB-1AF513A9739F}"/>
    <pc:docChg chg="custSel modSld">
      <pc:chgData name="Katie Hill" userId="2ad210ab-9204-46ef-a0f7-578be75d4cbd" providerId="ADAL" clId="{54F9D70D-D7F2-4873-A6CB-1AF513A9739F}" dt="2025-02-06T14:44:31.603" v="4" actId="26606"/>
      <pc:docMkLst>
        <pc:docMk/>
      </pc:docMkLst>
      <pc:sldChg chg="addSp delSp modSp mod">
        <pc:chgData name="Katie Hill" userId="2ad210ab-9204-46ef-a0f7-578be75d4cbd" providerId="ADAL" clId="{54F9D70D-D7F2-4873-A6CB-1AF513A9739F}" dt="2025-02-06T14:44:31.603" v="4" actId="26606"/>
        <pc:sldMkLst>
          <pc:docMk/>
          <pc:sldMk cId="287737290" sldId="257"/>
        </pc:sldMkLst>
      </pc:sldChg>
    </pc:docChg>
  </pc:docChgLst>
  <pc:docChgLst>
    <pc:chgData name="Katie Hill" userId="2ad210ab-9204-46ef-a0f7-578be75d4cbd" providerId="ADAL" clId="{C691F45F-DE57-4949-B0BC-50807EFCDF6D}"/>
    <pc:docChg chg="custSel delSld modSld sldOrd">
      <pc:chgData name="Katie Hill" userId="2ad210ab-9204-46ef-a0f7-578be75d4cbd" providerId="ADAL" clId="{C691F45F-DE57-4949-B0BC-50807EFCDF6D}" dt="2025-03-03T13:46:13.107" v="41" actId="26606"/>
      <pc:docMkLst>
        <pc:docMk/>
      </pc:docMkLst>
      <pc:sldChg chg="addSp delSp modSp mod">
        <pc:chgData name="Katie Hill" userId="2ad210ab-9204-46ef-a0f7-578be75d4cbd" providerId="ADAL" clId="{C691F45F-DE57-4949-B0BC-50807EFCDF6D}" dt="2025-03-03T13:45:45.455" v="17" actId="27614"/>
        <pc:sldMkLst>
          <pc:docMk/>
          <pc:sldMk cId="4241509945" sldId="256"/>
        </pc:sldMkLst>
      </pc:sldChg>
      <pc:sldChg chg="addSp delSp modSp mod">
        <pc:chgData name="Katie Hill" userId="2ad210ab-9204-46ef-a0f7-578be75d4cbd" providerId="ADAL" clId="{C691F45F-DE57-4949-B0BC-50807EFCDF6D}" dt="2025-03-03T13:45:49.018" v="21" actId="26606"/>
        <pc:sldMkLst>
          <pc:docMk/>
          <pc:sldMk cId="287737290" sldId="257"/>
        </pc:sldMkLst>
      </pc:sldChg>
      <pc:sldChg chg="addSp delSp modSp mod">
        <pc:chgData name="Katie Hill" userId="2ad210ab-9204-46ef-a0f7-578be75d4cbd" providerId="ADAL" clId="{C691F45F-DE57-4949-B0BC-50807EFCDF6D}" dt="2025-03-03T13:45:53.430" v="25" actId="26606"/>
        <pc:sldMkLst>
          <pc:docMk/>
          <pc:sldMk cId="2075056898" sldId="258"/>
        </pc:sldMkLst>
      </pc:sldChg>
      <pc:sldChg chg="addSp delSp modSp mod">
        <pc:chgData name="Katie Hill" userId="2ad210ab-9204-46ef-a0f7-578be75d4cbd" providerId="ADAL" clId="{C691F45F-DE57-4949-B0BC-50807EFCDF6D}" dt="2025-03-03T13:45:57.850" v="29" actId="26606"/>
        <pc:sldMkLst>
          <pc:docMk/>
          <pc:sldMk cId="3165926895" sldId="259"/>
        </pc:sldMkLst>
      </pc:sldChg>
      <pc:sldChg chg="addSp delSp modSp mod">
        <pc:chgData name="Katie Hill" userId="2ad210ab-9204-46ef-a0f7-578be75d4cbd" providerId="ADAL" clId="{C691F45F-DE57-4949-B0BC-50807EFCDF6D}" dt="2025-03-03T13:46:03.039" v="33" actId="26606"/>
        <pc:sldMkLst>
          <pc:docMk/>
          <pc:sldMk cId="3395798641" sldId="260"/>
        </pc:sldMkLst>
      </pc:sldChg>
      <pc:sldChg chg="addSp delSp modSp mod">
        <pc:chgData name="Katie Hill" userId="2ad210ab-9204-46ef-a0f7-578be75d4cbd" providerId="ADAL" clId="{C691F45F-DE57-4949-B0BC-50807EFCDF6D}" dt="2025-03-03T13:46:08.608" v="37" actId="962"/>
        <pc:sldMkLst>
          <pc:docMk/>
          <pc:sldMk cId="136785167" sldId="261"/>
        </pc:sldMkLst>
      </pc:sldChg>
      <pc:sldChg chg="addSp delSp modSp mod">
        <pc:chgData name="Katie Hill" userId="2ad210ab-9204-46ef-a0f7-578be75d4cbd" providerId="ADAL" clId="{C691F45F-DE57-4949-B0BC-50807EFCDF6D}" dt="2025-03-03T13:46:13.107" v="41" actId="26606"/>
        <pc:sldMkLst>
          <pc:docMk/>
          <pc:sldMk cId="2036452003" sldId="262"/>
        </pc:sldMkLst>
      </pc:sldChg>
      <pc:sldChg chg="addSp delSp modSp mod ord">
        <pc:chgData name="Katie Hill" userId="2ad210ab-9204-46ef-a0f7-578be75d4cbd" providerId="ADAL" clId="{C691F45F-DE57-4949-B0BC-50807EFCDF6D}" dt="2025-03-03T13:45:40.734" v="15"/>
        <pc:sldMkLst>
          <pc:docMk/>
          <pc:sldMk cId="3556456211" sldId="263"/>
        </pc:sldMkLst>
      </pc:sldChg>
      <pc:sldChg chg="addSp delSp modSp del mod">
        <pc:chgData name="Katie Hill" userId="2ad210ab-9204-46ef-a0f7-578be75d4cbd" providerId="ADAL" clId="{C691F45F-DE57-4949-B0BC-50807EFCDF6D}" dt="2025-03-03T13:45:17.119" v="9" actId="47"/>
        <pc:sldMkLst>
          <pc:docMk/>
          <pc:sldMk cId="3353509837" sldId="264"/>
        </pc:sldMkLst>
      </pc:sldChg>
    </pc:docChg>
  </pc:docChgLst>
  <pc:docChgLst>
    <pc:chgData name="Katie Hill" userId="2ad210ab-9204-46ef-a0f7-578be75d4cbd" providerId="ADAL" clId="{B0B745B0-D28C-4148-B5E6-88F4713BDA02}"/>
    <pc:docChg chg="delSld">
      <pc:chgData name="Katie Hill" userId="2ad210ab-9204-46ef-a0f7-578be75d4cbd" providerId="ADAL" clId="{B0B745B0-D28C-4148-B5E6-88F4713BDA02}" dt="2025-08-06T09:49:31.079" v="0" actId="47"/>
      <pc:docMkLst>
        <pc:docMk/>
      </pc:docMkLst>
      <pc:sldChg chg="del">
        <pc:chgData name="Katie Hill" userId="2ad210ab-9204-46ef-a0f7-578be75d4cbd" providerId="ADAL" clId="{B0B745B0-D28C-4148-B5E6-88F4713BDA02}" dt="2025-08-06T09:49:31.079" v="0" actId="47"/>
        <pc:sldMkLst>
          <pc:docMk/>
          <pc:sldMk cId="339579864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87F2-C77F-88E8-5917-7C0C533D1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4ED69-BD80-963F-6E31-EC51471B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1FF9-6F61-B82E-12B0-3AA09695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36D0-341A-30B5-0F17-1D012A82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0BD91-F0AE-299C-E308-0C72669D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5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2798-B535-404C-DE18-5826F4C7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7808-3780-37E9-F7BC-0E647F634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8C142-DAEE-292B-621C-2FDD01F8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EA73-3F32-64F8-B22E-81FE90FC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ED1E-03B1-9262-2C5F-C786F956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ABB41-3E2F-5D4F-9CA4-B3310FC97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19E4A-8B1C-898A-D37C-07BE6095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C9E30-B68F-37A8-37F7-0DE57CBA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5606A-FB57-509E-1FE9-976FEA09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2C47-BEFC-AD23-023B-112410CD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9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712B-2E8F-92F5-7755-3416D7B1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2125-E8DB-2882-4014-F94E5D14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7A4A-FA88-2AD8-ADDA-70AFCC5C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3F93-08D5-E64D-8CFD-15655573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C411-C12E-BD61-A281-B78C5EAA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F22A-4B55-90F3-06BE-7FE9287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F5BF7-5E77-6CD8-6971-D3A64375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079B-3957-687C-A22C-6227C77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1AE8-8171-0C8A-A690-23CECB0E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4FD4-EF21-1C1A-0D3F-D27C1B20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0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62ED-5CBC-37F7-7C5D-3699D255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905A-ACCB-94AD-97C4-A0F694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52569-7CBA-697E-8261-23188800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779B4-6169-AB2D-386B-28AC1603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1145-7D6F-2E07-0F23-865923AE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1F835-82B9-1E63-D5C4-88EF27F6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9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4400-41D2-FC27-0991-CB28952B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B58EE-F490-24D8-ACE2-BC9D9733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A0ACF-95D3-1C38-2957-D03073698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3C411-8C42-9A75-F9D6-66EF8CCF8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8D899-805E-5BD0-B2F2-F546F14D0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FF477-2635-2748-3AF4-948893D1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26DDF-3E45-E809-3AC7-80FA126A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A76B7-F926-977D-100E-2382B2F8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062C-C831-AC45-DDF1-EE677474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2AE47-CEEF-517A-63FC-65BDAC37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85EB3-6BDE-29D0-1B54-7114250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E1CA7-D709-BFFE-2C79-0AF6E846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9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275CB-6644-12B9-98F6-AB227617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B634F-DE9D-6D50-4C8E-2276501F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8F2EC-9B2C-CC1D-E083-7143D78C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2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BAE1-69BE-0135-7EA4-72A839A0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7AEB-626C-D5B9-31BB-5F793D38F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BBC6D-FC3F-D6CC-9184-642805A8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67818-DFE0-AB5F-96BB-7A3C4EED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41E69-F48F-387D-EA8F-D6A51376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54511-E8B9-3E9B-D547-4071BECE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3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E21F-812A-F293-B15F-29037148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40C61-EA73-EBC3-5920-E5A8946F8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039E9-E0BF-BD6E-CA56-F8A2889C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4F9B2-0D24-2F3E-6B4B-78822F8E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1A032-F9DD-9843-9524-3986A066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4211B-92F9-1AA1-4C32-A7AF054B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1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7CBBA-E863-9A65-1BEF-2828E3ED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2F62-5A01-0BC7-1F78-F97262E82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B228A-FA5E-64A5-1940-21E2105FD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8471D-C7CA-43F0-A806-84A9E85F44F9}" type="datetimeFigureOut">
              <a:rPr lang="en-GB" smtClean="0"/>
              <a:t>06/08/2025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67670-DC2C-6623-AE2F-B2185E597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69BA-46A9-1376-4AE7-3A6BCF819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ADB12B-B307-491F-BE43-44A11B2C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background with white text and blue circles&#10;&#10;AI-generated content may be incorrect.">
            <a:extLst>
              <a:ext uri="{FF2B5EF4-FFF2-40B4-BE49-F238E27FC236}">
                <a16:creationId xmlns:a16="http://schemas.microsoft.com/office/drawing/2014/main" id="{B3FB7C35-14AA-2AB1-6A02-13551B32F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9049-6805-D268-8001-151ED0804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E3484-94CC-83D0-1139-DEAAA46CF2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blue and white informational flyer&#10;&#10;AI-generated content may be incorrect.">
            <a:extLst>
              <a:ext uri="{FF2B5EF4-FFF2-40B4-BE49-F238E27FC236}">
                <a16:creationId xmlns:a16="http://schemas.microsoft.com/office/drawing/2014/main" id="{3CAE091F-D9D8-AA36-EBD1-3410EC2A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icons&#10;&#10;AI-generated content may be incorrect.">
            <a:extLst>
              <a:ext uri="{FF2B5EF4-FFF2-40B4-BE49-F238E27FC236}">
                <a16:creationId xmlns:a16="http://schemas.microsoft.com/office/drawing/2014/main" id="{E502F82C-752A-C48C-F80C-DFD6EA338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white card with a qr code&#10;&#10;AI-generated content may be incorrect.">
            <a:extLst>
              <a:ext uri="{FF2B5EF4-FFF2-40B4-BE49-F238E27FC236}">
                <a16:creationId xmlns:a16="http://schemas.microsoft.com/office/drawing/2014/main" id="{2671889A-3FAD-570C-99A0-64C8E0F9C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yellow card with a qr code&#10;&#10;AI-generated content may be incorrect.">
            <a:extLst>
              <a:ext uri="{FF2B5EF4-FFF2-40B4-BE49-F238E27FC236}">
                <a16:creationId xmlns:a16="http://schemas.microsoft.com/office/drawing/2014/main" id="{73CC016C-8870-78BE-9CC4-346419159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and white poster with circles and text&#10;&#10;AI-generated content may be incorrect.">
            <a:extLst>
              <a:ext uri="{FF2B5EF4-FFF2-40B4-BE49-F238E27FC236}">
                <a16:creationId xmlns:a16="http://schemas.microsoft.com/office/drawing/2014/main" id="{7DA1D167-9FC5-B536-F24E-332B1DD87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ue background with white text and blue circles&#10;&#10;AI-generated content may be incorrect.">
            <a:extLst>
              <a:ext uri="{FF2B5EF4-FFF2-40B4-BE49-F238E27FC236}">
                <a16:creationId xmlns:a16="http://schemas.microsoft.com/office/drawing/2014/main" id="{F036E72F-E30E-CDBE-01D6-3C3D5C244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5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b3518e-617e-4da1-8c5e-7cd7bd504a43">
      <Terms xmlns="http://schemas.microsoft.com/office/infopath/2007/PartnerControls"/>
    </lcf76f155ced4ddcb4097134ff3c332f>
    <TaxCatchAll xmlns="17ee7bd5-2a8f-458e-a761-341355a885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0C3F1736AAA4D8E3360DC28F645C6" ma:contentTypeVersion="19" ma:contentTypeDescription="Create a new document." ma:contentTypeScope="" ma:versionID="a3f185d75f9215db32d977728490d559">
  <xsd:schema xmlns:xsd="http://www.w3.org/2001/XMLSchema" xmlns:xs="http://www.w3.org/2001/XMLSchema" xmlns:p="http://schemas.microsoft.com/office/2006/metadata/properties" xmlns:ns2="27b3518e-617e-4da1-8c5e-7cd7bd504a43" xmlns:ns3="17ee7bd5-2a8f-458e-a761-341355a88593" targetNamespace="http://schemas.microsoft.com/office/2006/metadata/properties" ma:root="true" ma:fieldsID="704f83fc182ae98c45442d5335846bb8" ns2:_="" ns3:_="">
    <xsd:import namespace="27b3518e-617e-4da1-8c5e-7cd7bd504a43"/>
    <xsd:import namespace="17ee7bd5-2a8f-458e-a761-341355a88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3518e-617e-4da1-8c5e-7cd7bd504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d0e8a6f-e39c-4954-8407-165652a1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e7bd5-2a8f-458e-a761-341355a885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3843348-261e-4bbd-847d-27ff79c01fb8}" ma:internalName="TaxCatchAll" ma:showField="CatchAllData" ma:web="17ee7bd5-2a8f-458e-a761-341355a88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708B1-D1C6-4396-B05E-9068462287A2}">
  <ds:schemaRefs>
    <ds:schemaRef ds:uri="http://schemas.microsoft.com/office/2006/metadata/properties"/>
    <ds:schemaRef ds:uri="http://schemas.microsoft.com/office/infopath/2007/PartnerControls"/>
    <ds:schemaRef ds:uri="27b3518e-617e-4da1-8c5e-7cd7bd504a43"/>
    <ds:schemaRef ds:uri="17ee7bd5-2a8f-458e-a761-341355a88593"/>
  </ds:schemaRefs>
</ds:datastoreItem>
</file>

<file path=customXml/itemProps2.xml><?xml version="1.0" encoding="utf-8"?>
<ds:datastoreItem xmlns:ds="http://schemas.openxmlformats.org/officeDocument/2006/customXml" ds:itemID="{BD74D0FA-8A20-47AE-8675-F6965A1380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08BD2-BBAE-42B1-AEA4-AABF96B4A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3518e-617e-4da1-8c5e-7cd7bd504a43"/>
    <ds:schemaRef ds:uri="17ee7bd5-2a8f-458e-a761-341355a88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Hill</dc:creator>
  <cp:lastModifiedBy>Katie Hill</cp:lastModifiedBy>
  <cp:revision>1</cp:revision>
  <dcterms:created xsi:type="dcterms:W3CDTF">2025-02-06T14:02:17Z</dcterms:created>
  <dcterms:modified xsi:type="dcterms:W3CDTF">2025-08-06T09:49:36Z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0x01010089F0C3F1736AAA4D8E3360DC28F645C6</vt:lpwstr>
  </property>
  <property fmtid="{D5CDD505-2E9C-101B-9397-08002B2CF9AE}" pid="3" name="MediaServiceImageTags">
    <vt:lpwstr/>
  </property>
</Properties>
</file>